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86" r:id="rId2"/>
    <p:sldId id="287" r:id="rId3"/>
    <p:sldId id="288" r:id="rId4"/>
    <p:sldId id="279" r:id="rId5"/>
    <p:sldId id="293" r:id="rId6"/>
    <p:sldId id="294" r:id="rId7"/>
    <p:sldId id="295" r:id="rId8"/>
    <p:sldId id="296" r:id="rId9"/>
    <p:sldId id="297" r:id="rId10"/>
    <p:sldId id="298" r:id="rId11"/>
    <p:sldId id="259" r:id="rId12"/>
    <p:sldId id="299" r:id="rId13"/>
    <p:sldId id="267" r:id="rId14"/>
    <p:sldId id="300" r:id="rId15"/>
    <p:sldId id="263" r:id="rId16"/>
    <p:sldId id="264" r:id="rId17"/>
    <p:sldId id="266" r:id="rId18"/>
    <p:sldId id="292" r:id="rId19"/>
    <p:sldId id="274" r:id="rId20"/>
    <p:sldId id="284" r:id="rId21"/>
    <p:sldId id="281" r:id="rId22"/>
    <p:sldId id="285" r:id="rId23"/>
    <p:sldId id="268" r:id="rId24"/>
    <p:sldId id="269" r:id="rId25"/>
    <p:sldId id="270" r:id="rId26"/>
    <p:sldId id="283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677B5-7123-480F-B487-C7D19F5212A9}" type="datetimeFigureOut">
              <a:rPr lang="zh-CN" altLang="en-US" smtClean="0"/>
              <a:t>2015/9/19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404ED-18EC-4008-A1CD-00C98C9CD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3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1EF439C-DC2D-48FF-B713-A6B7247E08C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0866360-CF1E-4462-9F23-7A39B88C87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200ED9-C79D-4854-B4B1-F48DF59CCD9B}" type="datetimeFigureOut">
              <a:rPr lang="zh-CN" altLang="en-US" smtClean="0"/>
              <a:pPr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200ED9-C79D-4854-B4B1-F48DF59CCD9B}" type="datetimeFigureOut">
              <a:rPr lang="zh-CN" altLang="en-US" smtClean="0"/>
              <a:pPr/>
              <a:t>2015/9/19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ADD70E2-13F9-4246-9AE3-413A6CBAC6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6A7EFA1-AA72-4D2C-BAE6-8FC3B7D22DB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200ED9-C79D-4854-B4B1-F48DF59CCD9B}" type="datetimeFigureOut">
              <a:rPr lang="zh-CN" altLang="en-US" smtClean="0"/>
              <a:pPr/>
              <a:t>2015/9/19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982FD-CDBC-48FA-921A-05C738C117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AD9399-A9D8-4A55-AE6B-DF35D42087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A51EA56-14DA-4F96-B06D-2401EC5A4F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D536861-ABD3-4FE0-B253-25298306BE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r>
              <a:rPr lang="en-US" smtClean="0"/>
              <a:t>www.5retc.com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r>
              <a:rPr lang="en-US" smtClean="0"/>
              <a:t>www.chinasofti.com</a:t>
            </a: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9E74DA83-8BF9-4C94-87CC-93970F1F28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b="1" smtClean="0">
                <a:ea typeface="宋体" pitchFamily="2" charset="-122"/>
              </a:rPr>
              <a:t>www.5retc.com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b="1" smtClean="0">
                <a:ea typeface="宋体" pitchFamily="2" charset="-122"/>
              </a:rPr>
              <a:t>www.chinasofti.com</a:t>
            </a: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fld id="{5D8757ED-081B-412A-AB41-3072CF43C371}" type="slidenum">
              <a:rPr lang="en-US" b="1" smtClean="0">
                <a:ea typeface="宋体" pitchFamily="2" charset="-122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‹#›</a:t>
            </a:fld>
            <a:endParaRPr lang="en-US" b="1" smtClean="0">
              <a:ea typeface="宋体" pitchFamily="2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900113" y="3573463"/>
            <a:ext cx="7488237" cy="935037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48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北京千锋互联科技有限公司</a:t>
            </a:r>
            <a:endParaRPr lang="zh-CN" altLang="en-US" sz="4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982788" y="5013325"/>
            <a:ext cx="7161212" cy="625475"/>
          </a:xfrm>
        </p:spPr>
        <p:txBody>
          <a:bodyPr>
            <a:normAutofit/>
          </a:bodyPr>
          <a:lstStyle/>
          <a:p>
            <a:pPr marL="41148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altLang="zh-CN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––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中国最大的移动互联网</a:t>
            </a: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人才</a:t>
            </a:r>
            <a:r>
              <a:rPr lang="zh-CN" alt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提供商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31875"/>
            <a:ext cx="6411913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5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56" y="1149968"/>
            <a:ext cx="9144000" cy="570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6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C:\Documents and Settings\Administrator\桌面\cocos2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2085"/>
            <a:ext cx="9144000" cy="51057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2" y="1149968"/>
            <a:ext cx="9158041" cy="570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60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Documents and Settings\Administrator\桌面\unityG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8175"/>
            <a:ext cx="9144000" cy="51449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0" y="980729"/>
            <a:ext cx="9113060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9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u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17" y="0"/>
            <a:ext cx="913008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wapsi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48359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游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460" y="548680"/>
            <a:ext cx="3311459" cy="5922935"/>
          </a:xfrm>
          <a:prstGeom prst="rect">
            <a:avLst/>
          </a:prstGeom>
          <a:noFill/>
        </p:spPr>
      </p:pic>
      <p:pic>
        <p:nvPicPr>
          <p:cNvPr id="5" name="Picture 3" descr="C:\Documents and Settings\Administrator\桌面\围住神经猫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548680"/>
            <a:ext cx="3672408" cy="58103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2015030311020992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9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" y="0"/>
            <a:ext cx="9144000" cy="683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-.1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762203" y="2188883"/>
            <a:ext cx="7488237" cy="93503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US" altLang="zh-CN" sz="4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Daum</a:t>
            </a:r>
            <a:r>
              <a:rPr lang="zh-CN" altLang="en-US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Kakao</a:t>
            </a:r>
            <a:r>
              <a:rPr lang="en-US" altLang="zh-CN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韩国</a:t>
            </a:r>
            <a:r>
              <a:rPr lang="en-US" altLang="zh-CN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914602" y="4437112"/>
            <a:ext cx="7488237" cy="93503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>
                    <a:satMod val="200000"/>
                  </a:schemeClr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zh-CN" altLang="en-US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凯捷</a:t>
            </a:r>
            <a:r>
              <a:rPr lang="en-US" altLang="zh-CN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法国</a:t>
            </a:r>
            <a:r>
              <a:rPr lang="en-US" altLang="zh-CN" sz="4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377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82" y="0"/>
            <a:ext cx="9163882" cy="678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-.1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IMG_18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826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IMG_191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700"/>
            <a:ext cx="3989387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IMG_202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43"/>
            <a:ext cx="6500509" cy="36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0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8" y="-1"/>
            <a:ext cx="9156468" cy="690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1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 additive="repl">
                                        <p:cTn id="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" calcmode="lin" valueType="num">
                                      <p:cBhvr additive="repl">
                                        <p:cTn id="8" dur="500" decel="5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 additive="repl">
                                        <p:cTn id="9" dur="500" decel="10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500" decel="10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Documents and Settings\Administrator\桌面\hc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Documents and Settings\Administrator\桌面\c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"/>
            <a:ext cx="9144000" cy="68579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桌面\dreamwea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-99392"/>
            <a:ext cx="9721080" cy="75608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7200" y="1419225"/>
            <a:ext cx="822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22263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01776"/>
            <a:ext cx="6408266" cy="473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85750" y="1501775"/>
            <a:ext cx="8583613" cy="49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team leader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队名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队标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口号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期望</a:t>
            </a:r>
            <a:r>
              <a:rPr lang="zh-CN" altLang="en-US" sz="2400" dirty="0" smtClean="0">
                <a:solidFill>
                  <a:srgbClr val="000000"/>
                </a:solidFill>
              </a:rPr>
              <a:t>薪资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产品经理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技术总监 </a:t>
            </a:r>
            <a:r>
              <a:rPr lang="en-US" sz="2400" dirty="0" smtClean="0">
                <a:solidFill>
                  <a:srgbClr val="00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21873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 additive="repl">
                                        <p:cTn id="7" dur="2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23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27" dur="500"/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31" dur="500"/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35" dur="500"/>
                                        <p:tgtEl>
                                          <p:spTgt spid="3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17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8028"/>
            <a:ext cx="91440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080"/>
            <a:ext cx="9144000" cy="270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41" y="1628800"/>
            <a:ext cx="269979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41" y="4437112"/>
            <a:ext cx="2699792" cy="237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93" y="1612760"/>
            <a:ext cx="2592288" cy="2159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668" y="4252668"/>
            <a:ext cx="2581513" cy="25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36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4141"/>
            <a:ext cx="9114758" cy="573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68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082"/>
            <a:ext cx="9144000" cy="578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0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http://img.sfw.cn/admin/w/news/uploadfile/20130816/20130816133836710/D410A8BF-E601-171C-B7DE-6CD30E21F2C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" y="1149968"/>
            <a:ext cx="9140231" cy="570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0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968"/>
            <a:ext cx="9144000" cy="574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8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23956"/>
            <a:ext cx="4067944" cy="112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968"/>
            <a:ext cx="9144000" cy="571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2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616</TotalTime>
  <Words>48</Words>
  <Application>Microsoft Office PowerPoint</Application>
  <PresentationFormat>全屏显示(4:3)</PresentationFormat>
  <Paragraphs>27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穿越</vt:lpstr>
      <vt:lpstr>北京千锋互联科技有限公司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51</cp:revision>
  <dcterms:created xsi:type="dcterms:W3CDTF">2015-08-22T02:21:47Z</dcterms:created>
  <dcterms:modified xsi:type="dcterms:W3CDTF">2015-09-19T03:41:26Z</dcterms:modified>
</cp:coreProperties>
</file>